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9DEB"/>
    <a:srgbClr val="5895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02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58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34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69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015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7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96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14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4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96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15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31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3421317"/>
          </a:xfrm>
          <a:prstGeom prst="rect">
            <a:avLst/>
          </a:prstGeom>
          <a:solidFill>
            <a:srgbClr val="5D9DE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7437" y="444697"/>
            <a:ext cx="883126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/>
            <a:r>
              <a:rPr kumimoji="1" lang="ja-JP" altLang="en-US" sz="4400">
                <a:latin typeface="+mj-ea"/>
                <a:ea typeface="+mj-ea"/>
                <a:cs typeface="Times New Roman"/>
              </a:rPr>
              <a:t>第　回</a:t>
            </a:r>
            <a:r>
              <a:rPr lang="ja-JP" altLang="en-US" sz="4400" dirty="0">
                <a:latin typeface="+mj-ea"/>
                <a:ea typeface="+mj-ea"/>
                <a:cs typeface="Times New Roman"/>
              </a:rPr>
              <a:t>日本獣医麻酔</a:t>
            </a:r>
            <a:r>
              <a:rPr lang="ja-JP" altLang="en-US" sz="4400">
                <a:latin typeface="+mj-ea"/>
                <a:ea typeface="+mj-ea"/>
                <a:cs typeface="Times New Roman"/>
              </a:rPr>
              <a:t>外科学会</a:t>
            </a:r>
            <a:endParaRPr kumimoji="1" lang="en-US" altLang="ja-JP" sz="4800" dirty="0">
              <a:latin typeface="+mj-ea"/>
              <a:ea typeface="+mj-ea"/>
              <a:cs typeface="Times New Roman"/>
            </a:endParaRPr>
          </a:p>
          <a:p>
            <a:pPr algn="ctr">
              <a:lnSpc>
                <a:spcPct val="200000"/>
              </a:lnSpc>
            </a:pPr>
            <a:r>
              <a:rPr lang="ja-JP" altLang="en-US" sz="3600">
                <a:latin typeface="Times New Roman"/>
                <a:cs typeface="Times New Roman"/>
              </a:rPr>
              <a:t>筆頭</a:t>
            </a:r>
            <a:r>
              <a:rPr lang="ja-JP" altLang="en-US" sz="3600">
                <a:latin typeface="+mj-ea"/>
                <a:ea typeface="+mj-ea"/>
                <a:cs typeface="Times New Roman"/>
              </a:rPr>
              <a:t>発表者の</a:t>
            </a:r>
            <a:r>
              <a:rPr lang="en-US" altLang="ja-JP" sz="3600" dirty="0">
                <a:latin typeface="Times New Roman"/>
                <a:cs typeface="Times New Roman"/>
              </a:rPr>
              <a:t>COI</a:t>
            </a:r>
            <a:r>
              <a:rPr lang="ja-JP" altLang="en-US" sz="3600">
                <a:latin typeface="+mj-ea"/>
                <a:ea typeface="+mj-ea"/>
                <a:cs typeface="Times New Roman"/>
              </a:rPr>
              <a:t>開示</a:t>
            </a:r>
            <a:endParaRPr lang="en-US" altLang="ja-JP" sz="2000" dirty="0">
              <a:latin typeface="+mj-ea"/>
              <a:ea typeface="+mj-ea"/>
              <a:cs typeface="Times New Roman"/>
            </a:endParaRPr>
          </a:p>
          <a:p>
            <a:pPr algn="ctr"/>
            <a:r>
              <a:rPr lang="ja-JP" altLang="en-US" sz="3600">
                <a:latin typeface="Times New Roman"/>
                <a:cs typeface="Times New Roman"/>
              </a:rPr>
              <a:t>筆頭</a:t>
            </a:r>
            <a:r>
              <a:rPr kumimoji="1" lang="ja-JP" altLang="en-US" sz="3600">
                <a:latin typeface="+mj-ea"/>
                <a:ea typeface="+mj-ea"/>
                <a:cs typeface="Times New Roman"/>
              </a:rPr>
              <a:t>発表者名</a:t>
            </a:r>
            <a:r>
              <a:rPr kumimoji="1" lang="ja-JP" altLang="en-US" sz="3600" dirty="0">
                <a:latin typeface="+mj-ea"/>
                <a:ea typeface="+mj-ea"/>
                <a:cs typeface="Times New Roman"/>
              </a:rPr>
              <a:t>：</a:t>
            </a:r>
            <a:r>
              <a:rPr kumimoji="1" lang="en-US" altLang="ja-JP" sz="3600" dirty="0">
                <a:latin typeface="+mj-ea"/>
                <a:ea typeface="+mj-ea"/>
                <a:cs typeface="Times New Roman"/>
              </a:rPr>
              <a:t>○</a:t>
            </a:r>
            <a:r>
              <a:rPr lang="en-US" altLang="ja-JP" sz="3600" dirty="0">
                <a:latin typeface="+mj-ea"/>
                <a:ea typeface="+mj-ea"/>
                <a:cs typeface="Times New Roman"/>
              </a:rPr>
              <a:t>○</a:t>
            </a:r>
            <a:r>
              <a:rPr lang="ja-JP" altLang="en-US" sz="3600" dirty="0">
                <a:latin typeface="+mj-ea"/>
                <a:ea typeface="+mj-ea"/>
                <a:cs typeface="Times New Roman"/>
              </a:rPr>
              <a:t>　</a:t>
            </a:r>
            <a:r>
              <a:rPr lang="en-US" altLang="ja-JP" sz="3600" dirty="0">
                <a:latin typeface="+mj-ea"/>
                <a:ea typeface="+mj-ea"/>
                <a:cs typeface="Times New Roman"/>
              </a:rPr>
              <a:t>○○</a:t>
            </a:r>
            <a:endParaRPr kumimoji="1" lang="ja-JP" altLang="en-US" sz="3600" dirty="0">
              <a:latin typeface="+mj-ea"/>
              <a:ea typeface="+mj-ea"/>
              <a:cs typeface="Times New Roman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21730" y="3503264"/>
            <a:ext cx="9146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+mn-ea"/>
                <a:cs typeface="Times New Roman"/>
              </a:rPr>
              <a:t>演題発表内容に関連し</a:t>
            </a:r>
            <a:endParaRPr kumimoji="1" lang="en-US" altLang="ja-JP" sz="3600" dirty="0">
              <a:latin typeface="+mn-ea"/>
              <a:cs typeface="Times New Roman"/>
            </a:endParaRPr>
          </a:p>
          <a:p>
            <a:pPr algn="ctr"/>
            <a:r>
              <a:rPr lang="ja-JP" altLang="en-US" sz="3600" dirty="0">
                <a:latin typeface="+mn-ea"/>
                <a:cs typeface="Times New Roman"/>
              </a:rPr>
              <a:t>開示</a:t>
            </a:r>
            <a:r>
              <a:rPr lang="ja-JP" altLang="en-US" sz="3600">
                <a:latin typeface="+mn-ea"/>
                <a:cs typeface="Times New Roman"/>
              </a:rPr>
              <a:t>すべき</a:t>
            </a:r>
            <a:r>
              <a:rPr lang="en-US" altLang="ja-JP" sz="3600" dirty="0">
                <a:latin typeface="Times New Roman"/>
                <a:cs typeface="Times New Roman"/>
              </a:rPr>
              <a:t>COI</a:t>
            </a:r>
            <a:r>
              <a:rPr lang="ja-JP" altLang="en-US" sz="3600">
                <a:latin typeface="+mn-ea"/>
                <a:cs typeface="Times New Roman"/>
              </a:rPr>
              <a:t>関係</a:t>
            </a:r>
            <a:r>
              <a:rPr lang="ja-JP" altLang="en-US" sz="3600" dirty="0">
                <a:latin typeface="+mn-ea"/>
                <a:cs typeface="Times New Roman"/>
              </a:rPr>
              <a:t>にある企業等として</a:t>
            </a:r>
            <a:endParaRPr lang="en-US" altLang="ja-JP" sz="3600" dirty="0">
              <a:latin typeface="+mn-ea"/>
              <a:cs typeface="Times New Roman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5928" y="4770480"/>
            <a:ext cx="78921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+mn-ea"/>
                <a:cs typeface="Times New Roman"/>
              </a:rPr>
              <a:t>受託研究・共同研究費：</a:t>
            </a:r>
            <a:r>
              <a:rPr kumimoji="1" lang="en-US" altLang="ja-JP" sz="2800" dirty="0">
                <a:latin typeface="+mn-ea"/>
                <a:cs typeface="Times New Roman"/>
              </a:rPr>
              <a:t>●●</a:t>
            </a:r>
            <a:r>
              <a:rPr kumimoji="1" lang="ja-JP" altLang="en-US" sz="2800" dirty="0">
                <a:latin typeface="+mn-ea"/>
                <a:cs typeface="Times New Roman"/>
              </a:rPr>
              <a:t>製薬会社</a:t>
            </a:r>
            <a:endParaRPr kumimoji="1" lang="en-US" altLang="ja-JP" sz="2800" dirty="0">
              <a:latin typeface="+mn-ea"/>
              <a:cs typeface="Times New Roman"/>
            </a:endParaRPr>
          </a:p>
          <a:p>
            <a:r>
              <a:rPr lang="ja-JP" altLang="en-US" sz="2800" dirty="0">
                <a:latin typeface="+mn-ea"/>
                <a:cs typeface="Times New Roman"/>
              </a:rPr>
              <a:t>奨学研究寄付金：</a:t>
            </a:r>
            <a:r>
              <a:rPr lang="en-US" altLang="ja-JP" sz="2800" dirty="0">
                <a:latin typeface="+mn-ea"/>
                <a:cs typeface="Times New Roman"/>
              </a:rPr>
              <a:t>●●</a:t>
            </a:r>
            <a:r>
              <a:rPr lang="ja-JP" altLang="en-US" sz="2800" dirty="0">
                <a:latin typeface="+mn-ea"/>
                <a:cs typeface="Times New Roman"/>
              </a:rPr>
              <a:t>株式会社</a:t>
            </a:r>
            <a:endParaRPr lang="en-US" altLang="ja-JP" sz="2800" dirty="0">
              <a:latin typeface="+mn-ea"/>
              <a:cs typeface="Times New Roman"/>
            </a:endParaRPr>
          </a:p>
          <a:p>
            <a:r>
              <a:rPr lang="ja-JP" altLang="en-US" sz="2800" dirty="0">
                <a:latin typeface="+mn-ea"/>
                <a:cs typeface="Times New Roman"/>
              </a:rPr>
              <a:t>寄附講座所属：あり（</a:t>
            </a:r>
            <a:r>
              <a:rPr lang="en-US" altLang="ja-JP" sz="2800" dirty="0">
                <a:latin typeface="+mn-ea"/>
                <a:cs typeface="Times New Roman"/>
              </a:rPr>
              <a:t>●●</a:t>
            </a:r>
            <a:r>
              <a:rPr lang="ja-JP" altLang="en-US" sz="2800" dirty="0">
                <a:latin typeface="+mn-ea"/>
                <a:cs typeface="Times New Roman"/>
              </a:rPr>
              <a:t>社）</a:t>
            </a:r>
            <a:endParaRPr lang="en-US" altLang="ja-JP" sz="2800" dirty="0">
              <a:latin typeface="+mn-ea"/>
              <a:cs typeface="Times New Roman"/>
            </a:endParaRPr>
          </a:p>
          <a:p>
            <a:r>
              <a:rPr lang="ja-JP" altLang="en-US" sz="2800" dirty="0">
                <a:latin typeface="+mn-ea"/>
                <a:cs typeface="Times New Roman"/>
              </a:rPr>
              <a:t>株主：</a:t>
            </a:r>
            <a:r>
              <a:rPr lang="en-US" altLang="ja-JP" sz="2800" dirty="0">
                <a:latin typeface="+mn-ea"/>
                <a:cs typeface="Times New Roman"/>
              </a:rPr>
              <a:t>●●</a:t>
            </a:r>
            <a:r>
              <a:rPr lang="ja-JP" altLang="en-US" sz="2800" dirty="0">
                <a:latin typeface="+mn-ea"/>
                <a:cs typeface="Times New Roman"/>
              </a:rPr>
              <a:t>社</a:t>
            </a:r>
            <a:endParaRPr lang="en-US" altLang="ja-JP" sz="2800" dirty="0">
              <a:latin typeface="+mn-ea"/>
              <a:cs typeface="Times New Roman"/>
            </a:endParaRPr>
          </a:p>
        </p:txBody>
      </p:sp>
      <p:pic>
        <p:nvPicPr>
          <p:cNvPr id="3" name="図 2" descr="ロゴ&#10;&#10;自動的に生成された説明">
            <a:extLst>
              <a:ext uri="{FF2B5EF4-FFF2-40B4-BE49-F238E27FC236}">
                <a16:creationId xmlns:a16="http://schemas.microsoft.com/office/drawing/2014/main" id="{8FD16EC2-7393-9547-A300-156A1D708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99" y="444697"/>
            <a:ext cx="1450992" cy="96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12149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64</Words>
  <Application>Microsoft Macintosh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ホワイト</vt:lpstr>
      <vt:lpstr>PowerPoint プレゼンテーション</vt:lpstr>
    </vt:vector>
  </TitlesOfParts>
  <Company>日本大学　獣医学科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枝村 一弥</dc:creator>
  <cp:lastModifiedBy>森脇菫子</cp:lastModifiedBy>
  <cp:revision>9</cp:revision>
  <dcterms:created xsi:type="dcterms:W3CDTF">2017-05-11T01:37:30Z</dcterms:created>
  <dcterms:modified xsi:type="dcterms:W3CDTF">2022-03-24T08:19:47Z</dcterms:modified>
</cp:coreProperties>
</file>