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DEB"/>
    <a:srgbClr val="589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02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58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34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69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01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7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6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14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84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96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1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71E1-F1C2-CB42-A35D-E28E884FC505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9F6E-B91C-9347-AD60-F2160DEFE8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31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421317"/>
          </a:xfrm>
          <a:prstGeom prst="rect">
            <a:avLst/>
          </a:prstGeom>
          <a:solidFill>
            <a:srgbClr val="5D9DE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437" y="444697"/>
            <a:ext cx="883126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ctr"/>
            <a:r>
              <a:rPr kumimoji="1" lang="ja-JP" altLang="en-US" sz="4400">
                <a:latin typeface="+mj-ea"/>
                <a:ea typeface="+mj-ea"/>
                <a:cs typeface="Times New Roman"/>
              </a:rPr>
              <a:t>第　回</a:t>
            </a:r>
            <a:r>
              <a:rPr lang="ja-JP" altLang="en-US" sz="4400" dirty="0">
                <a:latin typeface="+mj-ea"/>
                <a:ea typeface="+mj-ea"/>
                <a:cs typeface="Times New Roman"/>
              </a:rPr>
              <a:t>日本獣医麻酔</a:t>
            </a:r>
            <a:r>
              <a:rPr lang="ja-JP" altLang="en-US" sz="4400">
                <a:latin typeface="+mj-ea"/>
                <a:ea typeface="+mj-ea"/>
                <a:cs typeface="Times New Roman"/>
              </a:rPr>
              <a:t>外科学会</a:t>
            </a:r>
            <a:endParaRPr kumimoji="1" lang="en-US" altLang="ja-JP" sz="4800" dirty="0">
              <a:latin typeface="+mj-ea"/>
              <a:ea typeface="+mj-ea"/>
              <a:cs typeface="Times New Roman"/>
            </a:endParaRPr>
          </a:p>
          <a:p>
            <a:pPr algn="ctr">
              <a:lnSpc>
                <a:spcPct val="200000"/>
              </a:lnSpc>
            </a:pPr>
            <a:r>
              <a:rPr lang="ja-JP" altLang="en-US" sz="3600">
                <a:latin typeface="Times New Roman"/>
                <a:cs typeface="Times New Roman"/>
              </a:rPr>
              <a:t>筆頭</a:t>
            </a:r>
            <a:r>
              <a:rPr lang="ja-JP" altLang="en-US" sz="3600">
                <a:latin typeface="+mj-ea"/>
                <a:ea typeface="+mj-ea"/>
                <a:cs typeface="Times New Roman"/>
              </a:rPr>
              <a:t>発表者の</a:t>
            </a:r>
            <a:r>
              <a:rPr lang="en-US" altLang="ja-JP" sz="3600" dirty="0">
                <a:latin typeface="Times New Roman"/>
                <a:cs typeface="Times New Roman"/>
              </a:rPr>
              <a:t>COI</a:t>
            </a:r>
            <a:r>
              <a:rPr lang="ja-JP" altLang="en-US" sz="3600">
                <a:latin typeface="+mj-ea"/>
                <a:ea typeface="+mj-ea"/>
                <a:cs typeface="Times New Roman"/>
              </a:rPr>
              <a:t>開示</a:t>
            </a:r>
            <a:endParaRPr lang="en-US" altLang="ja-JP" sz="2000" dirty="0">
              <a:latin typeface="+mj-ea"/>
              <a:ea typeface="+mj-ea"/>
              <a:cs typeface="Times New Roman"/>
            </a:endParaRPr>
          </a:p>
          <a:p>
            <a:pPr algn="ctr"/>
            <a:r>
              <a:rPr lang="ja-JP" altLang="en-US" sz="3600">
                <a:latin typeface="Times New Roman"/>
                <a:cs typeface="Times New Roman"/>
              </a:rPr>
              <a:t>筆頭</a:t>
            </a:r>
            <a:r>
              <a:rPr kumimoji="1" lang="ja-JP" altLang="en-US" sz="3600">
                <a:latin typeface="+mj-ea"/>
                <a:ea typeface="+mj-ea"/>
                <a:cs typeface="Times New Roman"/>
              </a:rPr>
              <a:t>発表者名</a:t>
            </a:r>
            <a:r>
              <a:rPr kumimoji="1" lang="ja-JP" altLang="en-US" sz="3600" dirty="0">
                <a:latin typeface="+mj-ea"/>
                <a:ea typeface="+mj-ea"/>
                <a:cs typeface="Times New Roman"/>
              </a:rPr>
              <a:t>：</a:t>
            </a:r>
            <a:r>
              <a:rPr kumimoji="1" lang="en-US" altLang="ja-JP" sz="3600" dirty="0">
                <a:latin typeface="+mj-ea"/>
                <a:ea typeface="+mj-ea"/>
                <a:cs typeface="Times New Roman"/>
              </a:rPr>
              <a:t>○</a:t>
            </a:r>
            <a:r>
              <a:rPr lang="en-US" altLang="ja-JP" sz="3600" dirty="0">
                <a:latin typeface="+mj-ea"/>
                <a:ea typeface="+mj-ea"/>
                <a:cs typeface="Times New Roman"/>
              </a:rPr>
              <a:t>○</a:t>
            </a:r>
            <a:r>
              <a:rPr lang="ja-JP" altLang="en-US" sz="3600" dirty="0">
                <a:latin typeface="+mj-ea"/>
                <a:ea typeface="+mj-ea"/>
                <a:cs typeface="Times New Roman"/>
              </a:rPr>
              <a:t>　</a:t>
            </a:r>
            <a:r>
              <a:rPr lang="en-US" altLang="ja-JP" sz="3600" dirty="0">
                <a:latin typeface="+mj-ea"/>
                <a:ea typeface="+mj-ea"/>
                <a:cs typeface="Times New Roman"/>
              </a:rPr>
              <a:t>○○</a:t>
            </a:r>
            <a:endParaRPr kumimoji="1" lang="ja-JP" altLang="en-US" sz="3600" dirty="0">
              <a:latin typeface="+mj-ea"/>
              <a:ea typeface="+mj-ea"/>
              <a:cs typeface="Times New Roman"/>
            </a:endParaRPr>
          </a:p>
        </p:txBody>
      </p:sp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8FD16EC2-7393-9547-A300-156A1D70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99" y="444697"/>
            <a:ext cx="1450992" cy="96965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641DEB-2FE2-084B-AA39-8AF1D4159D77}"/>
              </a:ext>
            </a:extLst>
          </p:cNvPr>
          <p:cNvSpPr txBox="1"/>
          <p:nvPr/>
        </p:nvSpPr>
        <p:spPr>
          <a:xfrm>
            <a:off x="0" y="4318888"/>
            <a:ext cx="914625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Times New Roman"/>
                <a:cs typeface="Times New Roman"/>
              </a:rPr>
              <a:t>演題発表に関連し</a:t>
            </a:r>
            <a:endParaRPr kumimoji="1" lang="en-US" altLang="ja-JP" sz="3600" dirty="0">
              <a:latin typeface="Times New Roman"/>
              <a:cs typeface="Times New Roman"/>
            </a:endParaRPr>
          </a:p>
          <a:p>
            <a:pPr algn="ctr"/>
            <a:r>
              <a:rPr lang="ja-JP" altLang="en-US" sz="3600" dirty="0">
                <a:latin typeface="Times New Roman"/>
                <a:cs typeface="Times New Roman"/>
              </a:rPr>
              <a:t>開示すべき</a:t>
            </a:r>
            <a:r>
              <a:rPr lang="en-US" altLang="ja-JP" sz="3600" dirty="0">
                <a:latin typeface="Times New Roman"/>
                <a:cs typeface="Times New Roman"/>
              </a:rPr>
              <a:t>COI</a:t>
            </a:r>
            <a:r>
              <a:rPr lang="ja-JP" altLang="en-US" sz="3600" dirty="0">
                <a:latin typeface="Times New Roman"/>
                <a:cs typeface="Times New Roman"/>
              </a:rPr>
              <a:t>関係にある</a:t>
            </a:r>
            <a:endParaRPr lang="en-US" altLang="ja-JP" sz="3600" dirty="0">
              <a:latin typeface="Times New Roman"/>
              <a:cs typeface="Times New Roman"/>
            </a:endParaRPr>
          </a:p>
          <a:p>
            <a:pPr algn="ctr"/>
            <a:r>
              <a:rPr kumimoji="1" lang="ja-JP" altLang="en-US" sz="3600" dirty="0">
                <a:latin typeface="Times New Roman"/>
                <a:cs typeface="Times New Roman"/>
              </a:rPr>
              <a:t>企業等はありません</a:t>
            </a:r>
          </a:p>
        </p:txBody>
      </p:sp>
    </p:spTree>
    <p:extLst>
      <p:ext uri="{BB962C8B-B14F-4D97-AF65-F5344CB8AC3E}">
        <p14:creationId xmlns:p14="http://schemas.microsoft.com/office/powerpoint/2010/main" val="298912149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ホワイト</vt:lpstr>
      <vt:lpstr>PowerPoint プレゼンテーション</vt:lpstr>
    </vt:vector>
  </TitlesOfParts>
  <Company>日本大学　獣医学科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枝村 一弥</dc:creator>
  <cp:lastModifiedBy>森脇菫子</cp:lastModifiedBy>
  <cp:revision>10</cp:revision>
  <dcterms:created xsi:type="dcterms:W3CDTF">2017-05-11T01:37:30Z</dcterms:created>
  <dcterms:modified xsi:type="dcterms:W3CDTF">2022-03-24T08:20:17Z</dcterms:modified>
</cp:coreProperties>
</file>